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8" d="100"/>
          <a:sy n="68" d="100"/>
        </p:scale>
        <p:origin x="8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18A82-3BD4-42F7-BA71-C4F5481E8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28F6E2-C604-4192-8E3D-BEA0E097D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A4093-D0BC-42B9-84F0-89AD9F1B3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23822-3332-4653-A885-5EDA0973A94F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FDA1B-A866-4933-A9C2-FADFCC907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AFBAB-40D8-4D04-ABC8-F20DA9534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D6E7-01E1-4A0D-939D-FFAC4FC90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05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400CA-FEDB-4343-9292-A90D14491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73AE1-9A59-45E5-967F-29862C54C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251C0-EA06-4FF3-A015-8C8D91278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23822-3332-4653-A885-5EDA0973A94F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BDF15-8C73-41D7-805D-D56A7B886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CAA33-5319-4023-AA7C-92E14D41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D6E7-01E1-4A0D-939D-FFAC4FC90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302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C40B3-278F-49BA-923A-2301B9728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16963-F233-42CB-90A3-40F550A4C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3C679-B8D0-4459-B6FE-46FFA01D3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23822-3332-4653-A885-5EDA0973A94F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A620B-BD23-4E6E-B5A0-7DED9EF40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82BE9-10C9-4BAB-B451-EA5D69CA7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D6E7-01E1-4A0D-939D-FFAC4FC90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372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54700-0961-4072-8862-04A5E157B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5EEA0-169F-4315-B2FB-FBEA0209C8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BCDB85-8EB9-499B-AC47-A723546C16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BFEA80-14FA-460B-AD34-B35EF3FA1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23822-3332-4653-A885-5EDA0973A94F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4D32E9-9717-451C-9828-370725D1F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BD5A99-67D7-45DD-8E52-4586862E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D6E7-01E1-4A0D-939D-FFAC4FC90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61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B1DAA-E043-4D6C-A165-6204CC709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B2816F-45D5-4E78-A5F6-FC661D1BC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61D2A5-A3D6-42B7-8A88-831DB226A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E3DCF8-BEDA-4B65-B549-F233B06F7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AFD20-3DED-4905-927F-2D82C58780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B6931D-8389-4F0D-B409-AFBE080BD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23822-3332-4653-A885-5EDA0973A94F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C0B332-4743-43BC-90D6-F8D2FB0D1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DF8388-CF26-4F03-B351-A2CE9819C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D6E7-01E1-4A0D-939D-FFAC4FC90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487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0AE40-0BD5-4D8D-A4E1-83CC06859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141F25-D7BE-45C0-A11D-B70181341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23822-3332-4653-A885-5EDA0973A94F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67F2E-3D33-4B4A-9B9F-40455B698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FC8E9E-5941-44F8-9F49-932A6B2BB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D6E7-01E1-4A0D-939D-FFAC4FC90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406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402E94-09E8-4570-89DC-BB18297B7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23822-3332-4653-A885-5EDA0973A94F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68BB3B-DCB4-4575-B782-89206B575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C4A22-63B8-4659-AC01-32FD55EF3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D6E7-01E1-4A0D-939D-FFAC4FC90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0277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6D209-465F-4BBE-9722-58B51D61B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C7C75-A066-4DB0-AF79-055687159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57009-5071-4054-80A7-49BCD3C47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085807-9595-48C4-9148-03A7B678C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23822-3332-4653-A885-5EDA0973A94F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9FDCC-2455-4E33-B8EA-EFCDF8AD4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A2145-9DB4-4D53-8F24-A3A478003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D6E7-01E1-4A0D-939D-FFAC4FC90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085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4E76A-0CA1-4D70-AFB3-F35F69A3A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352E2F-11CD-481D-AA42-C3780EA244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7526F-8603-4A53-9A86-1E1D9591A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C504E-9B1A-4C0F-B8F8-6076AB79D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23822-3332-4653-A885-5EDA0973A94F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CA5C65-82BD-437A-88AA-C1159757C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82F542-4F9F-4198-9DD5-2B68D465C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D6E7-01E1-4A0D-939D-FFAC4FC90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26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FE8E-305C-4889-9899-97C02F74E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B8CD9B-58F6-4F07-B9C5-AFCE0388FC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0166C-ADAD-4DC0-832C-D0A7B7EA2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23822-3332-4653-A885-5EDA0973A94F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3C1E4-4033-49A5-A44B-AE2D55CB0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83256-148D-4E99-AF18-718816F2A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D6E7-01E1-4A0D-939D-FFAC4FC90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921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13EDE0-834F-4C99-B08F-C811205DDE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173B76-75ED-4A34-A6E8-46F466C723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AEAB8-B855-43CC-9AB7-3B12B98CC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23822-3332-4653-A885-5EDA0973A94F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701EB-5166-4881-AC2F-0224B7DE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07C32-8CE7-4B5D-B4E1-C1CC5CE0E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FD6E7-01E1-4A0D-939D-FFAC4FC90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865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65B506-A460-4BE1-94D0-42C8D5F24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D91FB-A73B-4BFF-9B6B-6F6DAE09B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F9EE2-1C5E-4287-8CC3-0979AD4DE9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23822-3332-4653-A885-5EDA0973A94F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6BE1A-A7AF-4319-A2F5-0AECBBB510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CC087C-E56D-4F24-9531-1E0368A1A7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FD6E7-01E1-4A0D-939D-FFAC4FC90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04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93963757@N05/8551937456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2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7A4705-E47D-4EFA-8E0D-19F7E3FE3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1"/>
            <a:ext cx="12192000" cy="68861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D6C0A9-582D-469D-B740-2CCBE8F08976}"/>
              </a:ext>
            </a:extLst>
          </p:cNvPr>
          <p:cNvSpPr txBox="1"/>
          <p:nvPr/>
        </p:nvSpPr>
        <p:spPr>
          <a:xfrm>
            <a:off x="3556000" y="5334000"/>
            <a:ext cx="508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://www.flickr.com/photos/93963757@N05/8551937456/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2.0/"/>
              </a:rPr>
              <a:t>CC BY-SA</a:t>
            </a: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4186995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James</dc:creator>
  <cp:lastModifiedBy>Emma James</cp:lastModifiedBy>
  <cp:revision>1</cp:revision>
  <dcterms:created xsi:type="dcterms:W3CDTF">2018-01-18T18:57:32Z</dcterms:created>
  <dcterms:modified xsi:type="dcterms:W3CDTF">2018-01-18T18:59:06Z</dcterms:modified>
</cp:coreProperties>
</file>